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jyZt654z0nqCB7szWgbhT4nVr28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-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ctrTitle"/>
          </p:nvPr>
        </p:nvSpPr>
        <p:spPr>
          <a:xfrm>
            <a:off x="1595269" y="1122363"/>
            <a:ext cx="90015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ookman Old Style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ubTitle" idx="1"/>
          </p:nvPr>
        </p:nvSpPr>
        <p:spPr>
          <a:xfrm>
            <a:off x="1595269" y="3602038"/>
            <a:ext cx="90015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913806" y="4289372"/>
            <a:ext cx="10367700" cy="8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ookman Old Style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>
            <a:spLocks noGrp="1"/>
          </p:cNvSpPr>
          <p:nvPr>
            <p:ph type="pic" idx="2"/>
          </p:nvPr>
        </p:nvSpPr>
        <p:spPr>
          <a:xfrm>
            <a:off x="913806" y="621321"/>
            <a:ext cx="10367700" cy="3379800"/>
          </a:xfrm>
          <a:prstGeom prst="rect">
            <a:avLst/>
          </a:prstGeom>
          <a:noFill/>
          <a:ln w="1905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body" idx="1"/>
          </p:nvPr>
        </p:nvSpPr>
        <p:spPr>
          <a:xfrm>
            <a:off x="913795" y="5108728"/>
            <a:ext cx="10365900" cy="6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3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body" idx="1"/>
          </p:nvPr>
        </p:nvSpPr>
        <p:spPr>
          <a:xfrm>
            <a:off x="913795" y="4204820"/>
            <a:ext cx="10353900" cy="15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00" cy="29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body" idx="2"/>
          </p:nvPr>
        </p:nvSpPr>
        <p:spPr>
          <a:xfrm>
            <a:off x="913794" y="4204821"/>
            <a:ext cx="10353900" cy="15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22"/>
          <p:cNvSpPr txBox="1"/>
          <p:nvPr/>
        </p:nvSpPr>
        <p:spPr>
          <a:xfrm>
            <a:off x="836612" y="735241"/>
            <a:ext cx="609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ckwell"/>
              <a:buNone/>
            </a:pPr>
            <a:r>
              <a:rPr lang="en-US" sz="8000" b="0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“</a:t>
            </a:r>
            <a:endParaRPr/>
          </a:p>
        </p:txBody>
      </p:sp>
      <p:sp>
        <p:nvSpPr>
          <p:cNvPr id="89" name="Google Shape;89;p22"/>
          <p:cNvSpPr txBox="1"/>
          <p:nvPr/>
        </p:nvSpPr>
        <p:spPr>
          <a:xfrm>
            <a:off x="10657956" y="2972093"/>
            <a:ext cx="609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ckwell"/>
              <a:buNone/>
            </a:pPr>
            <a:r>
              <a:rPr lang="en-US" sz="8000" b="0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>
            <a:spLocks noGrp="1"/>
          </p:cNvSpPr>
          <p:nvPr>
            <p:ph type="title"/>
          </p:nvPr>
        </p:nvSpPr>
        <p:spPr>
          <a:xfrm>
            <a:off x="913806" y="2126942"/>
            <a:ext cx="10355400" cy="25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body" idx="1"/>
          </p:nvPr>
        </p:nvSpPr>
        <p:spPr>
          <a:xfrm>
            <a:off x="913794" y="4650556"/>
            <a:ext cx="10353900" cy="11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9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body" idx="1"/>
          </p:nvPr>
        </p:nvSpPr>
        <p:spPr>
          <a:xfrm>
            <a:off x="913794" y="2088319"/>
            <a:ext cx="32991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body" idx="2"/>
          </p:nvPr>
        </p:nvSpPr>
        <p:spPr>
          <a:xfrm>
            <a:off x="913794" y="2911624"/>
            <a:ext cx="3299100" cy="28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body" idx="3"/>
          </p:nvPr>
        </p:nvSpPr>
        <p:spPr>
          <a:xfrm>
            <a:off x="4444878" y="2088320"/>
            <a:ext cx="32985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1" name="Google Shape;101;p24"/>
          <p:cNvSpPr txBox="1">
            <a:spLocks noGrp="1"/>
          </p:cNvSpPr>
          <p:nvPr>
            <p:ph type="body" idx="4"/>
          </p:nvPr>
        </p:nvSpPr>
        <p:spPr>
          <a:xfrm>
            <a:off x="4444878" y="2911624"/>
            <a:ext cx="3299700" cy="28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2" name="Google Shape;102;p24"/>
          <p:cNvSpPr txBox="1">
            <a:spLocks noGrp="1"/>
          </p:cNvSpPr>
          <p:nvPr>
            <p:ph type="body" idx="5"/>
          </p:nvPr>
        </p:nvSpPr>
        <p:spPr>
          <a:xfrm>
            <a:off x="7973298" y="2088320"/>
            <a:ext cx="32913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3" name="Google Shape;103;p24"/>
          <p:cNvSpPr txBox="1">
            <a:spLocks noGrp="1"/>
          </p:cNvSpPr>
          <p:nvPr>
            <p:ph type="body" idx="6"/>
          </p:nvPr>
        </p:nvSpPr>
        <p:spPr>
          <a:xfrm>
            <a:off x="7976346" y="2911624"/>
            <a:ext cx="3291300" cy="28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4" name="Google Shape;104;p2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4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body" idx="1"/>
          </p:nvPr>
        </p:nvSpPr>
        <p:spPr>
          <a:xfrm>
            <a:off x="913795" y="4195899"/>
            <a:ext cx="32991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0" name="Google Shape;110;p25"/>
          <p:cNvSpPr>
            <a:spLocks noGrp="1"/>
          </p:cNvSpPr>
          <p:nvPr>
            <p:ph type="pic" idx="2"/>
          </p:nvPr>
        </p:nvSpPr>
        <p:spPr>
          <a:xfrm>
            <a:off x="1092020" y="2298987"/>
            <a:ext cx="2940000" cy="1524000"/>
          </a:xfrm>
          <a:prstGeom prst="roundRect">
            <a:avLst>
              <a:gd name="adj" fmla="val 0"/>
            </a:avLst>
          </a:prstGeom>
          <a:noFill/>
          <a:ln w="1460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11" name="Google Shape;111;p25"/>
          <p:cNvSpPr txBox="1">
            <a:spLocks noGrp="1"/>
          </p:cNvSpPr>
          <p:nvPr>
            <p:ph type="body" idx="3"/>
          </p:nvPr>
        </p:nvSpPr>
        <p:spPr>
          <a:xfrm>
            <a:off x="913795" y="4772161"/>
            <a:ext cx="32991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2" name="Google Shape;112;p25"/>
          <p:cNvSpPr txBox="1">
            <a:spLocks noGrp="1"/>
          </p:cNvSpPr>
          <p:nvPr>
            <p:ph type="body" idx="4"/>
          </p:nvPr>
        </p:nvSpPr>
        <p:spPr>
          <a:xfrm>
            <a:off x="4442701" y="4195899"/>
            <a:ext cx="32991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3" name="Google Shape;113;p25"/>
          <p:cNvSpPr>
            <a:spLocks noGrp="1"/>
          </p:cNvSpPr>
          <p:nvPr>
            <p:ph type="pic" idx="5"/>
          </p:nvPr>
        </p:nvSpPr>
        <p:spPr>
          <a:xfrm>
            <a:off x="4568996" y="2298987"/>
            <a:ext cx="2930400" cy="1524000"/>
          </a:xfrm>
          <a:prstGeom prst="roundRect">
            <a:avLst>
              <a:gd name="adj" fmla="val 0"/>
            </a:avLst>
          </a:prstGeom>
          <a:noFill/>
          <a:ln w="1460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14" name="Google Shape;114;p25"/>
          <p:cNvSpPr txBox="1">
            <a:spLocks noGrp="1"/>
          </p:cNvSpPr>
          <p:nvPr>
            <p:ph type="body" idx="6"/>
          </p:nvPr>
        </p:nvSpPr>
        <p:spPr>
          <a:xfrm>
            <a:off x="4441348" y="4772160"/>
            <a:ext cx="33003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body" idx="7"/>
          </p:nvPr>
        </p:nvSpPr>
        <p:spPr>
          <a:xfrm>
            <a:off x="7973423" y="4195899"/>
            <a:ext cx="32898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6" name="Google Shape;116;p25"/>
          <p:cNvSpPr>
            <a:spLocks noGrp="1"/>
          </p:cNvSpPr>
          <p:nvPr>
            <p:ph type="pic" idx="8"/>
          </p:nvPr>
        </p:nvSpPr>
        <p:spPr>
          <a:xfrm>
            <a:off x="8152803" y="2298987"/>
            <a:ext cx="2932200" cy="1524000"/>
          </a:xfrm>
          <a:prstGeom prst="roundRect">
            <a:avLst>
              <a:gd name="adj" fmla="val 0"/>
            </a:avLst>
          </a:prstGeom>
          <a:noFill/>
          <a:ln w="1460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body" idx="9"/>
          </p:nvPr>
        </p:nvSpPr>
        <p:spPr>
          <a:xfrm>
            <a:off x="7973298" y="4772161"/>
            <a:ext cx="32943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13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body" idx="1"/>
          </p:nvPr>
        </p:nvSpPr>
        <p:spPr>
          <a:xfrm rot="5400000">
            <a:off x="4243057" y="-1233336"/>
            <a:ext cx="3695100" cy="103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>
            <a:spLocks noGrp="1"/>
          </p:cNvSpPr>
          <p:nvPr>
            <p:ph type="title"/>
          </p:nvPr>
        </p:nvSpPr>
        <p:spPr>
          <a:xfrm rot="5400000">
            <a:off x="7405357" y="1928999"/>
            <a:ext cx="5181600" cy="25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7"/>
          <p:cNvSpPr txBox="1">
            <a:spLocks noGrp="1"/>
          </p:cNvSpPr>
          <p:nvPr>
            <p:ph type="body" idx="1"/>
          </p:nvPr>
        </p:nvSpPr>
        <p:spPr>
          <a:xfrm rot="5400000">
            <a:off x="2152349" y="-628951"/>
            <a:ext cx="5181600" cy="76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13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13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body" idx="1"/>
          </p:nvPr>
        </p:nvSpPr>
        <p:spPr>
          <a:xfrm>
            <a:off x="913795" y="2096064"/>
            <a:ext cx="103539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5"/>
          <p:cNvSpPr txBox="1">
            <a:spLocks noGrp="1"/>
          </p:cNvSpPr>
          <p:nvPr>
            <p:ph type="title"/>
          </p:nvPr>
        </p:nvSpPr>
        <p:spPr>
          <a:xfrm>
            <a:off x="1229244" y="657226"/>
            <a:ext cx="97335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body" idx="1"/>
          </p:nvPr>
        </p:nvSpPr>
        <p:spPr>
          <a:xfrm>
            <a:off x="1229244" y="3602038"/>
            <a:ext cx="97335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13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1"/>
          </p:nvPr>
        </p:nvSpPr>
        <p:spPr>
          <a:xfrm>
            <a:off x="913795" y="2088319"/>
            <a:ext cx="51060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2"/>
          </p:nvPr>
        </p:nvSpPr>
        <p:spPr>
          <a:xfrm>
            <a:off x="6173403" y="2088319"/>
            <a:ext cx="5094300" cy="37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body" idx="1"/>
          </p:nvPr>
        </p:nvSpPr>
        <p:spPr>
          <a:xfrm>
            <a:off x="1141804" y="2088320"/>
            <a:ext cx="48792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body" idx="2"/>
          </p:nvPr>
        </p:nvSpPr>
        <p:spPr>
          <a:xfrm>
            <a:off x="913795" y="2912232"/>
            <a:ext cx="5107200" cy="28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body" idx="3"/>
          </p:nvPr>
        </p:nvSpPr>
        <p:spPr>
          <a:xfrm>
            <a:off x="6402003" y="2088320"/>
            <a:ext cx="48657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7"/>
          <p:cNvSpPr txBox="1">
            <a:spLocks noGrp="1"/>
          </p:cNvSpPr>
          <p:nvPr>
            <p:ph type="body" idx="4"/>
          </p:nvPr>
        </p:nvSpPr>
        <p:spPr>
          <a:xfrm>
            <a:off x="6172200" y="2912232"/>
            <a:ext cx="5095500" cy="28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917228" y="609600"/>
            <a:ext cx="39321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ookman Old Style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5078064" y="609600"/>
            <a:ext cx="6189600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917228" y="2971800"/>
            <a:ext cx="39321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917227" y="609600"/>
            <a:ext cx="59298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7424804" y="758881"/>
            <a:ext cx="3255300" cy="4883100"/>
          </a:xfrm>
          <a:prstGeom prst="rect">
            <a:avLst/>
          </a:prstGeom>
          <a:noFill/>
          <a:ln w="1905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913794" y="2971800"/>
            <a:ext cx="59349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marL="9144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13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  <a:defRPr sz="3400" b="1" i="0" u="none" strike="noStrike" cap="none">
                <a:solidFill>
                  <a:schemeClr val="lt1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913795" y="2096064"/>
            <a:ext cx="103539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"/>
          <p:cNvSpPr txBox="1"/>
          <p:nvPr/>
        </p:nvSpPr>
        <p:spPr>
          <a:xfrm>
            <a:off x="317825" y="2545699"/>
            <a:ext cx="7322100" cy="23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Employee</a:t>
            </a:r>
            <a:endParaRPr sz="4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Payroll Management System</a:t>
            </a:r>
            <a:endParaRPr sz="4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38" name="Google Shape;138;p1"/>
          <p:cNvSpPr txBox="1"/>
          <p:nvPr/>
        </p:nvSpPr>
        <p:spPr>
          <a:xfrm>
            <a:off x="317825" y="4754125"/>
            <a:ext cx="6255900" cy="2308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 Guidance : </a:t>
            </a:r>
            <a:r>
              <a:rPr lang="en-US" sz="2400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Prof. </a:t>
            </a:r>
            <a:r>
              <a:rPr lang="en-US" sz="24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Seema</a:t>
            </a: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Yadav Mam</a:t>
            </a:r>
            <a:endParaRPr sz="24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 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US" sz="2400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Tejas </a:t>
            </a: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Chaplot      [  05 ]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Adnan </a:t>
            </a:r>
            <a:r>
              <a:rPr lang="en-US" sz="24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Kadiwala</a:t>
            </a: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[ 22  </a:t>
            </a:r>
            <a:r>
              <a:rPr lang="en-US" sz="2400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]</a:t>
            </a:r>
            <a:endParaRPr lang="en-US" dirty="0">
              <a:ea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US" sz="2400" dirty="0" err="1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Jeet</a:t>
            </a:r>
            <a:r>
              <a:rPr lang="en-US" sz="2400" dirty="0" smtClean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Bhanushali   [ 03  ]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9" name="Google Shape;139;p1"/>
          <p:cNvPicPr preferRelativeResize="0"/>
          <p:nvPr/>
        </p:nvPicPr>
        <p:blipFill rotWithShape="1">
          <a:blip r:embed="rId4">
            <a:alphaModFix/>
          </a:blip>
          <a:srcRect l="41100" t="4870" r="29749" b="-4869"/>
          <a:stretch/>
        </p:blipFill>
        <p:spPr>
          <a:xfrm>
            <a:off x="132567" y="437530"/>
            <a:ext cx="1026108" cy="1180342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"/>
          <p:cNvSpPr/>
          <p:nvPr/>
        </p:nvSpPr>
        <p:spPr>
          <a:xfrm>
            <a:off x="628896" y="437530"/>
            <a:ext cx="10110900" cy="1759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rPr>
              <a:t>K. J. Somaiya Institute of Engineering and Information Technology</a:t>
            </a:r>
            <a:endParaRPr/>
          </a:p>
          <a:p>
            <a:pPr marL="0" marR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NAAC Accredited Institute with “A” Grade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NBA Accredited 3 Programs (Computer Engineering, Electronics &amp; Telecommunication Engineering &amp; Electronics Engineering)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Permanently Affiliated to University of Mumbai</a:t>
            </a:r>
            <a:endParaRPr sz="2000">
              <a:solidFill>
                <a:srgbClr val="FFFFFF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41" name="Google Shape;141;p1"/>
          <p:cNvPicPr preferRelativeResize="0"/>
          <p:nvPr/>
        </p:nvPicPr>
        <p:blipFill rotWithShape="1">
          <a:blip r:embed="rId4">
            <a:alphaModFix/>
          </a:blip>
          <a:srcRect r="65918"/>
          <a:stretch/>
        </p:blipFill>
        <p:spPr>
          <a:xfrm>
            <a:off x="10972800" y="437530"/>
            <a:ext cx="827448" cy="711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"/>
          <p:cNvSpPr txBox="1"/>
          <p:nvPr/>
        </p:nvSpPr>
        <p:spPr>
          <a:xfrm>
            <a:off x="523784" y="239697"/>
            <a:ext cx="48384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</p:txBody>
      </p:sp>
      <p:sp>
        <p:nvSpPr>
          <p:cNvPr id="147" name="Google Shape;147;p2"/>
          <p:cNvSpPr txBox="1"/>
          <p:nvPr/>
        </p:nvSpPr>
        <p:spPr>
          <a:xfrm>
            <a:off x="594800" y="1429300"/>
            <a:ext cx="6330000" cy="56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Employee Payroll Management System is basically used to build an application program, that a company uses to manage the records of employees working in the company.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Only the administration has the legal rights to work with the system. Employees can only log on to the system to see their current status.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creates, deletes and save records for employees according to their information given to the administration of the company.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8" name="Google Shape;14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4800" y="1429300"/>
            <a:ext cx="5267200" cy="439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"/>
          <p:cNvSpPr txBox="1"/>
          <p:nvPr/>
        </p:nvSpPr>
        <p:spPr>
          <a:xfrm>
            <a:off x="745724" y="292963"/>
            <a:ext cx="4572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endParaRPr/>
          </a:p>
        </p:txBody>
      </p:sp>
      <p:sp>
        <p:nvSpPr>
          <p:cNvPr id="154" name="Google Shape;154;p3"/>
          <p:cNvSpPr txBox="1"/>
          <p:nvPr/>
        </p:nvSpPr>
        <p:spPr>
          <a:xfrm>
            <a:off x="594800" y="1402675"/>
            <a:ext cx="87696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Employee Payment information.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Manually data Storing solve.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Access Only.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5" name="Google Shape;15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950" y="3031475"/>
            <a:ext cx="10548551" cy="37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"/>
          <p:cNvSpPr txBox="1"/>
          <p:nvPr/>
        </p:nvSpPr>
        <p:spPr>
          <a:xfrm>
            <a:off x="514905" y="319596"/>
            <a:ext cx="589477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FUNCTIONALITIES </a:t>
            </a:r>
            <a:endParaRPr/>
          </a:p>
        </p:txBody>
      </p:sp>
      <p:sp>
        <p:nvSpPr>
          <p:cNvPr id="161" name="Google Shape;161;p4"/>
          <p:cNvSpPr txBox="1"/>
          <p:nvPr/>
        </p:nvSpPr>
        <p:spPr>
          <a:xfrm>
            <a:off x="355100" y="1473700"/>
            <a:ext cx="7255500" cy="52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❖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All the information of employees are stored in the company database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❖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the personal information of the employees are also stored in our system.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❖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system convert all the information and stored in very less space.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❖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wrong data is entered in our system then it can also be updated quickly and it can also be deleted. 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❖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If Employee want any month or any year salary it can also be generated by our system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❖"/>
            </a:pPr>
            <a:r>
              <a:rPr lang="en-U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storing and accessing the data is also very easy.</a:t>
            </a:r>
            <a:endParaRPr/>
          </a:p>
        </p:txBody>
      </p:sp>
      <p:pic>
        <p:nvPicPr>
          <p:cNvPr id="162" name="Google Shape;16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0175" y="1923575"/>
            <a:ext cx="4512500" cy="402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"/>
          <p:cNvSpPr txBox="1"/>
          <p:nvPr/>
        </p:nvSpPr>
        <p:spPr>
          <a:xfrm>
            <a:off x="736847" y="328474"/>
            <a:ext cx="564619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/>
          </a:p>
        </p:txBody>
      </p:sp>
      <p:sp>
        <p:nvSpPr>
          <p:cNvPr id="168" name="Google Shape;168;p5"/>
          <p:cNvSpPr txBox="1"/>
          <p:nvPr/>
        </p:nvSpPr>
        <p:spPr>
          <a:xfrm>
            <a:off x="658427" y="1498433"/>
            <a:ext cx="108750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VISUAL STUDIO</a:t>
            </a:r>
            <a:endParaRPr/>
          </a:p>
          <a:p>
            <a:pPr marL="342900" marR="0" lvl="0" indent="-190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XAMPP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3.9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Tkinter 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❖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MySql ,Apache 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9" name="Google Shape;16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59946" y="1338401"/>
            <a:ext cx="1044143" cy="815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59512" y="1745925"/>
            <a:ext cx="2284520" cy="1713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5"/>
          <p:cNvPicPr preferRelativeResize="0"/>
          <p:nvPr/>
        </p:nvPicPr>
        <p:blipFill rotWithShape="1">
          <a:blip r:embed="rId5">
            <a:alphaModFix/>
          </a:blip>
          <a:srcRect l="32703" t="20945" r="34374" b="23870"/>
          <a:stretch/>
        </p:blipFill>
        <p:spPr>
          <a:xfrm flipH="1">
            <a:off x="3024359" y="2953851"/>
            <a:ext cx="535587" cy="505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193362" y="3524435"/>
            <a:ext cx="830997" cy="830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608860" y="4287656"/>
            <a:ext cx="1950434" cy="932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"/>
          <p:cNvSpPr txBox="1"/>
          <p:nvPr/>
        </p:nvSpPr>
        <p:spPr>
          <a:xfrm>
            <a:off x="568171" y="168676"/>
            <a:ext cx="410148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Panel </a:t>
            </a:r>
            <a:endParaRPr/>
          </a:p>
        </p:txBody>
      </p:sp>
      <p:sp>
        <p:nvSpPr>
          <p:cNvPr id="179" name="Google Shape;179;p6"/>
          <p:cNvSpPr/>
          <p:nvPr/>
        </p:nvSpPr>
        <p:spPr>
          <a:xfrm rot="10800000">
            <a:off x="8859915" y="4589755"/>
            <a:ext cx="878889" cy="63031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80" name="Google Shape;180;p6"/>
          <p:cNvSpPr txBox="1"/>
          <p:nvPr/>
        </p:nvSpPr>
        <p:spPr>
          <a:xfrm>
            <a:off x="9809825" y="3950563"/>
            <a:ext cx="2299317" cy="156966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Panel</a:t>
            </a:r>
            <a:endParaRPr/>
          </a:p>
        </p:txBody>
      </p:sp>
      <p:pic>
        <p:nvPicPr>
          <p:cNvPr id="181" name="Google Shape;181;p6"/>
          <p:cNvPicPr preferRelativeResize="0"/>
          <p:nvPr/>
        </p:nvPicPr>
        <p:blipFill rotWithShape="1">
          <a:blip r:embed="rId3">
            <a:alphaModFix/>
          </a:blip>
          <a:srcRect l="25970" t="6915" r="2406" b="14947"/>
          <a:stretch/>
        </p:blipFill>
        <p:spPr>
          <a:xfrm>
            <a:off x="568175" y="1058625"/>
            <a:ext cx="8130898" cy="539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"/>
          <p:cNvSpPr txBox="1"/>
          <p:nvPr/>
        </p:nvSpPr>
        <p:spPr>
          <a:xfrm>
            <a:off x="648070" y="292963"/>
            <a:ext cx="5470097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Employee Details </a:t>
            </a:r>
            <a:endParaRPr sz="4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7"/>
          <p:cNvSpPr txBox="1"/>
          <p:nvPr/>
        </p:nvSpPr>
        <p:spPr>
          <a:xfrm>
            <a:off x="9800705" y="3906982"/>
            <a:ext cx="2391295" cy="156966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Details Panel</a:t>
            </a:r>
            <a:endParaRPr/>
          </a:p>
        </p:txBody>
      </p:sp>
      <p:sp>
        <p:nvSpPr>
          <p:cNvPr id="188" name="Google Shape;188;p7"/>
          <p:cNvSpPr/>
          <p:nvPr/>
        </p:nvSpPr>
        <p:spPr>
          <a:xfrm rot="10800000">
            <a:off x="8803178" y="4376654"/>
            <a:ext cx="878889" cy="63031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89" name="Google Shape;189;p7"/>
          <p:cNvPicPr preferRelativeResize="0"/>
          <p:nvPr/>
        </p:nvPicPr>
        <p:blipFill rotWithShape="1">
          <a:blip r:embed="rId3">
            <a:alphaModFix/>
          </a:blip>
          <a:srcRect l="26159" t="26192" r="26130" b="23045"/>
          <a:stretch/>
        </p:blipFill>
        <p:spPr>
          <a:xfrm>
            <a:off x="471625" y="1219700"/>
            <a:ext cx="8054851" cy="524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"/>
          <p:cNvSpPr txBox="1">
            <a:spLocks noGrp="1"/>
          </p:cNvSpPr>
          <p:nvPr>
            <p:ph type="title"/>
          </p:nvPr>
        </p:nvSpPr>
        <p:spPr>
          <a:xfrm>
            <a:off x="369918" y="326967"/>
            <a:ext cx="4858788" cy="753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Times New Roman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OUR DATABASE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5" name="Google Shape;195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9918" y="1662546"/>
            <a:ext cx="7841680" cy="4410944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8"/>
          <p:cNvSpPr/>
          <p:nvPr/>
        </p:nvSpPr>
        <p:spPr>
          <a:xfrm rot="10800000">
            <a:off x="8657707" y="4489413"/>
            <a:ext cx="878889" cy="63031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9602006" y="4389073"/>
            <a:ext cx="2526262" cy="83099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</a:t>
            </a:r>
            <a:endParaRPr sz="4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"/>
          <p:cNvSpPr txBox="1"/>
          <p:nvPr/>
        </p:nvSpPr>
        <p:spPr>
          <a:xfrm>
            <a:off x="385875" y="2124149"/>
            <a:ext cx="49671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ThankYou </a:t>
            </a:r>
            <a:endParaRPr/>
          </a:p>
        </p:txBody>
      </p:sp>
      <p:pic>
        <p:nvPicPr>
          <p:cNvPr id="203" name="Google Shape;20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6076" y="152400"/>
            <a:ext cx="6553200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mask">
  <a:themeElements>
    <a:clrScheme name="Damask">
      <a:dk1>
        <a:srgbClr val="000000"/>
      </a:dk1>
      <a:lt1>
        <a:srgbClr val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</Words>
  <Application>Microsoft Office PowerPoint</Application>
  <PresentationFormat>Widescreen</PresentationFormat>
  <Paragraphs>46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Bookman Old Style</vt:lpstr>
      <vt:lpstr>Noto Sans Symbols</vt:lpstr>
      <vt:lpstr>Rockwell</vt:lpstr>
      <vt:lpstr>Times New Roman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DATABASE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Adnan kadiwala</dc:creator>
  <cp:lastModifiedBy>Tejas Chaplot</cp:lastModifiedBy>
  <cp:revision>1</cp:revision>
  <dcterms:created xsi:type="dcterms:W3CDTF">2021-04-30T14:05:00Z</dcterms:created>
  <dcterms:modified xsi:type="dcterms:W3CDTF">2021-05-23T05:57:27Z</dcterms:modified>
</cp:coreProperties>
</file>